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84" d="100"/>
          <a:sy n="84" d="100"/>
        </p:scale>
        <p:origin x="850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purl.org/dc/elements/1.1/"/>
    <ds:schemaRef ds:uri="http://www.w3.org/XML/1998/namespace"/>
    <ds:schemaRef ds:uri="155be751-a274-42e8-93fb-f39d3b9bccc8"/>
    <ds:schemaRef ds:uri="http://purl.org/dc/terms/"/>
    <ds:schemaRef ds:uri="http://schemas.openxmlformats.org/package/2006/metadata/core-properties"/>
    <ds:schemaRef ds:uri="f80a141d-92ca-4d3d-9308-f7e7b1d44ce8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1238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Moorche</cp:lastModifiedBy>
  <cp:revision>199</cp:revision>
  <dcterms:created xsi:type="dcterms:W3CDTF">2021-04-29T18:58:34Z</dcterms:created>
  <dcterms:modified xsi:type="dcterms:W3CDTF">2023-03-22T15:25:06Z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